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CB353-6465-43E6-8DED-77CA6BC47EC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35E6B-CB99-46F4-BCCF-5481A6B0B29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mbria" pitchFamily="18" charset="0"/>
            </a:rPr>
            <a:t>Проректор по </a:t>
          </a:r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науковій</a:t>
          </a:r>
          <a:r>
            <a:rPr lang="ru-RU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і</a:t>
          </a:r>
          <a:r>
            <a:rPr lang="ru-RU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учбовій</a:t>
          </a:r>
          <a:r>
            <a:rPr lang="ru-RU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роботі</a:t>
          </a:r>
          <a:endParaRPr lang="ru-RU" dirty="0">
            <a:solidFill>
              <a:sysClr val="windowText" lastClr="000000"/>
            </a:solidFill>
            <a:latin typeface="Cambria" pitchFamily="18" charset="0"/>
          </a:endParaRPr>
        </a:p>
      </dgm:t>
    </dgm:pt>
    <dgm:pt modelId="{17B91414-31A5-45C0-8713-6FA4577405E4}" type="parTrans" cxnId="{F7F7EEFE-0A71-479F-B5B4-8BE23C7520A8}">
      <dgm:prSet/>
      <dgm:spPr/>
      <dgm:t>
        <a:bodyPr/>
        <a:lstStyle/>
        <a:p>
          <a:endParaRPr lang="ru-RU"/>
        </a:p>
      </dgm:t>
    </dgm:pt>
    <dgm:pt modelId="{781C1C4F-9F1B-4D32-A9B3-517B0AC8E93D}" type="sibTrans" cxnId="{F7F7EEFE-0A71-479F-B5B4-8BE23C7520A8}">
      <dgm:prSet/>
      <dgm:spPr/>
      <dgm:t>
        <a:bodyPr/>
        <a:lstStyle/>
        <a:p>
          <a:endParaRPr lang="ru-RU"/>
        </a:p>
      </dgm:t>
    </dgm:pt>
    <dgm:pt modelId="{0A28C9FA-3FD9-43F7-A6D7-08FBE1E887A2}" type="asst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ysClr val="windowText" lastClr="000000"/>
              </a:solidFill>
              <a:latin typeface="Cambria" pitchFamily="18" charset="0"/>
            </a:rPr>
            <a:t>Координаційна рада</a:t>
          </a:r>
          <a:endParaRPr lang="ru-RU" dirty="0">
            <a:solidFill>
              <a:sysClr val="windowText" lastClr="000000"/>
            </a:solidFill>
            <a:latin typeface="Cambria" pitchFamily="18" charset="0"/>
          </a:endParaRPr>
        </a:p>
      </dgm:t>
    </dgm:pt>
    <dgm:pt modelId="{6FEF40BC-36EA-4AE2-84BF-39C725E98618}" type="parTrans" cxnId="{597EACA5-30B5-4EBE-8151-AFE5C10EFEAE}">
      <dgm:prSet/>
      <dgm:spPr/>
      <dgm:t>
        <a:bodyPr/>
        <a:lstStyle/>
        <a:p>
          <a:endParaRPr lang="ru-RU"/>
        </a:p>
      </dgm:t>
    </dgm:pt>
    <dgm:pt modelId="{9206FCAD-1DA6-4493-9C08-B5843C511828}" type="sibTrans" cxnId="{597EACA5-30B5-4EBE-8151-AFE5C10EFEAE}">
      <dgm:prSet/>
      <dgm:spPr/>
      <dgm:t>
        <a:bodyPr/>
        <a:lstStyle/>
        <a:p>
          <a:endParaRPr lang="ru-RU"/>
        </a:p>
      </dgm:t>
    </dgm:pt>
    <dgm:pt modelId="{B260D353-78AC-4FDB-B4E1-C54502F645C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ysClr val="windowText" lastClr="000000"/>
              </a:solidFill>
              <a:latin typeface="Cambria" pitchFamily="18" charset="0"/>
            </a:rPr>
            <a:t>Наукова бібліотека ДДМУ</a:t>
          </a:r>
          <a:endParaRPr lang="ru-RU" dirty="0">
            <a:solidFill>
              <a:sysClr val="windowText" lastClr="000000"/>
            </a:solidFill>
            <a:latin typeface="Cambria" pitchFamily="18" charset="0"/>
          </a:endParaRPr>
        </a:p>
      </dgm:t>
    </dgm:pt>
    <dgm:pt modelId="{CEA36AFE-F640-4171-8DD0-5E62A7CC5620}" type="parTrans" cxnId="{90044B06-9FC4-4168-9D2A-EF56454D157E}">
      <dgm:prSet/>
      <dgm:spPr/>
      <dgm:t>
        <a:bodyPr/>
        <a:lstStyle/>
        <a:p>
          <a:endParaRPr lang="ru-RU"/>
        </a:p>
      </dgm:t>
    </dgm:pt>
    <dgm:pt modelId="{6A016369-9EF2-4381-8F9C-166C4B82D300}" type="sibTrans" cxnId="{90044B06-9FC4-4168-9D2A-EF56454D157E}">
      <dgm:prSet/>
      <dgm:spPr/>
      <dgm:t>
        <a:bodyPr/>
        <a:lstStyle/>
        <a:p>
          <a:endParaRPr lang="ru-RU"/>
        </a:p>
      </dgm:t>
    </dgm:pt>
    <dgm:pt modelId="{9726427E-73B2-4494-9449-8D179304187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ysClr val="windowText" lastClr="000000"/>
              </a:solidFill>
              <a:latin typeface="Cambria" pitchFamily="18" charset="0"/>
            </a:rPr>
            <a:t>Інформаційно-аналітичний центр ДДМУ</a:t>
          </a:r>
          <a:endParaRPr lang="ru-RU" dirty="0">
            <a:solidFill>
              <a:sysClr val="windowText" lastClr="000000"/>
            </a:solidFill>
            <a:latin typeface="Cambria" pitchFamily="18" charset="0"/>
          </a:endParaRPr>
        </a:p>
      </dgm:t>
    </dgm:pt>
    <dgm:pt modelId="{DEDC91D9-D291-4E05-9A50-33EBDF8DA881}" type="parTrans" cxnId="{E341803B-986C-4882-9EDB-ADD429673661}">
      <dgm:prSet/>
      <dgm:spPr/>
      <dgm:t>
        <a:bodyPr/>
        <a:lstStyle/>
        <a:p>
          <a:endParaRPr lang="ru-RU"/>
        </a:p>
      </dgm:t>
    </dgm:pt>
    <dgm:pt modelId="{C2F2B270-D688-44F5-AEAB-36886BE916E3}" type="sibTrans" cxnId="{E341803B-986C-4882-9EDB-ADD429673661}">
      <dgm:prSet/>
      <dgm:spPr/>
      <dgm:t>
        <a:bodyPr/>
        <a:lstStyle/>
        <a:p>
          <a:endParaRPr lang="ru-RU"/>
        </a:p>
      </dgm:t>
    </dgm:pt>
    <dgm:pt modelId="{52B8A461-0708-423D-9248-57E618526780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Відповідальні</a:t>
          </a:r>
          <a:r>
            <a:rPr lang="ru-RU" dirty="0" smtClean="0">
              <a:solidFill>
                <a:sysClr val="windowText" lastClr="000000"/>
              </a:solidFill>
              <a:latin typeface="Cambria" pitchFamily="18" charset="0"/>
            </a:rPr>
            <a:t> по </a:t>
          </a:r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науці</a:t>
          </a:r>
          <a:r>
            <a:rPr lang="ru-RU" dirty="0" smtClean="0">
              <a:solidFill>
                <a:sysClr val="windowText" lastClr="000000"/>
              </a:solidFill>
              <a:latin typeface="Cambria" pitchFamily="18" charset="0"/>
            </a:rPr>
            <a:t> (каф.) зам. </a:t>
          </a:r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деканів</a:t>
          </a:r>
          <a:r>
            <a:rPr lang="ru-RU" dirty="0" smtClean="0">
              <a:solidFill>
                <a:sysClr val="windowText" lastClr="000000"/>
              </a:solidFill>
              <a:latin typeface="Cambria" pitchFamily="18" charset="0"/>
            </a:rPr>
            <a:t> по </a:t>
          </a:r>
          <a:r>
            <a:rPr lang="ru-RU" dirty="0" err="1" smtClean="0">
              <a:solidFill>
                <a:sysClr val="windowText" lastClr="000000"/>
              </a:solidFill>
              <a:latin typeface="Cambria" pitchFamily="18" charset="0"/>
            </a:rPr>
            <a:t>науці</a:t>
          </a:r>
          <a:endParaRPr lang="ru-RU" dirty="0">
            <a:solidFill>
              <a:sysClr val="windowText" lastClr="000000"/>
            </a:solidFill>
            <a:latin typeface="Cambria" pitchFamily="18" charset="0"/>
          </a:endParaRPr>
        </a:p>
      </dgm:t>
    </dgm:pt>
    <dgm:pt modelId="{704C07A0-142F-44B3-A924-75C0D46E37CA}" type="parTrans" cxnId="{62D40FE3-82FF-4C08-8698-7452240C4ADA}">
      <dgm:prSet/>
      <dgm:spPr/>
      <dgm:t>
        <a:bodyPr/>
        <a:lstStyle/>
        <a:p>
          <a:endParaRPr lang="ru-RU"/>
        </a:p>
      </dgm:t>
    </dgm:pt>
    <dgm:pt modelId="{646BF801-42DB-4848-BA44-88940B7351D4}" type="sibTrans" cxnId="{62D40FE3-82FF-4C08-8698-7452240C4ADA}">
      <dgm:prSet/>
      <dgm:spPr/>
      <dgm:t>
        <a:bodyPr/>
        <a:lstStyle/>
        <a:p>
          <a:endParaRPr lang="ru-RU"/>
        </a:p>
      </dgm:t>
    </dgm:pt>
    <dgm:pt modelId="{3B65A4D5-E665-4FB5-A0C9-14FF87DE95F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ysClr val="windowText" lastClr="000000"/>
              </a:solidFill>
              <a:latin typeface="Cambria" pitchFamily="18" charset="0"/>
            </a:rPr>
            <a:t>Відділ впровадження обчислювальної техніки ДДМУ</a:t>
          </a:r>
          <a:endParaRPr lang="ru-RU" dirty="0">
            <a:solidFill>
              <a:sysClr val="windowText" lastClr="000000"/>
            </a:solidFill>
            <a:latin typeface="Cambria" pitchFamily="18" charset="0"/>
          </a:endParaRPr>
        </a:p>
      </dgm:t>
    </dgm:pt>
    <dgm:pt modelId="{A8C7D8EC-7FE2-4460-BF28-3B4A5376EA3D}" type="parTrans" cxnId="{77E753AE-6552-42C5-8377-553FC1451125}">
      <dgm:prSet/>
      <dgm:spPr/>
      <dgm:t>
        <a:bodyPr/>
        <a:lstStyle/>
        <a:p>
          <a:endParaRPr lang="ru-RU"/>
        </a:p>
      </dgm:t>
    </dgm:pt>
    <dgm:pt modelId="{29D21F8F-384D-465D-9FAB-0706E8C32487}" type="sibTrans" cxnId="{77E753AE-6552-42C5-8377-553FC1451125}">
      <dgm:prSet/>
      <dgm:spPr/>
      <dgm:t>
        <a:bodyPr/>
        <a:lstStyle/>
        <a:p>
          <a:endParaRPr lang="ru-RU"/>
        </a:p>
      </dgm:t>
    </dgm:pt>
    <dgm:pt modelId="{D6551860-83DF-4B52-913C-60444C86F98E}" type="pres">
      <dgm:prSet presAssocID="{DFCCB353-6465-43E6-8DED-77CA6BC47E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B92F052-03EE-4F99-82CA-ABA598E826CE}" type="pres">
      <dgm:prSet presAssocID="{89B35E6B-CB99-46F4-BCCF-5481A6B0B298}" presName="hierRoot1" presStyleCnt="0">
        <dgm:presLayoutVars>
          <dgm:hierBranch val="init"/>
        </dgm:presLayoutVars>
      </dgm:prSet>
      <dgm:spPr/>
    </dgm:pt>
    <dgm:pt modelId="{83BE97D2-AF7C-4236-8996-EA41F9E3EF61}" type="pres">
      <dgm:prSet presAssocID="{89B35E6B-CB99-46F4-BCCF-5481A6B0B298}" presName="rootComposite1" presStyleCnt="0"/>
      <dgm:spPr/>
    </dgm:pt>
    <dgm:pt modelId="{F1A86BDF-AB55-4D29-9E6E-74003B182FE9}" type="pres">
      <dgm:prSet presAssocID="{89B35E6B-CB99-46F4-BCCF-5481A6B0B2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1F5699-D8D9-4C39-83D6-F7768AACC1A0}" type="pres">
      <dgm:prSet presAssocID="{89B35E6B-CB99-46F4-BCCF-5481A6B0B298}" presName="rootConnector1" presStyleLbl="node1" presStyleIdx="0" presStyleCnt="0"/>
      <dgm:spPr/>
      <dgm:t>
        <a:bodyPr/>
        <a:lstStyle/>
        <a:p>
          <a:endParaRPr lang="uk-UA"/>
        </a:p>
      </dgm:t>
    </dgm:pt>
    <dgm:pt modelId="{0B134F1A-7A15-49FA-9172-0F5973B46BBF}" type="pres">
      <dgm:prSet presAssocID="{89B35E6B-CB99-46F4-BCCF-5481A6B0B298}" presName="hierChild2" presStyleCnt="0"/>
      <dgm:spPr/>
    </dgm:pt>
    <dgm:pt modelId="{22E42E3F-AF04-4C54-A9AB-CF7A818A1E22}" type="pres">
      <dgm:prSet presAssocID="{CEA36AFE-F640-4171-8DD0-5E62A7CC5620}" presName="Name64" presStyleLbl="parChTrans1D2" presStyleIdx="0" presStyleCnt="5"/>
      <dgm:spPr/>
      <dgm:t>
        <a:bodyPr/>
        <a:lstStyle/>
        <a:p>
          <a:endParaRPr lang="uk-UA"/>
        </a:p>
      </dgm:t>
    </dgm:pt>
    <dgm:pt modelId="{EFD781AE-F119-4EED-9363-CF33C646E455}" type="pres">
      <dgm:prSet presAssocID="{B260D353-78AC-4FDB-B4E1-C54502F645C7}" presName="hierRoot2" presStyleCnt="0">
        <dgm:presLayoutVars>
          <dgm:hierBranch val="init"/>
        </dgm:presLayoutVars>
      </dgm:prSet>
      <dgm:spPr/>
    </dgm:pt>
    <dgm:pt modelId="{C58B3678-119E-4239-B4B8-D3DB4ABA5925}" type="pres">
      <dgm:prSet presAssocID="{B260D353-78AC-4FDB-B4E1-C54502F645C7}" presName="rootComposite" presStyleCnt="0"/>
      <dgm:spPr/>
    </dgm:pt>
    <dgm:pt modelId="{5927DDA1-412E-4332-A47B-6741F47AFE56}" type="pres">
      <dgm:prSet presAssocID="{B260D353-78AC-4FDB-B4E1-C54502F645C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777B3B-5C76-4537-A2D7-323266CBC68C}" type="pres">
      <dgm:prSet presAssocID="{B260D353-78AC-4FDB-B4E1-C54502F645C7}" presName="rootConnector" presStyleLbl="node2" presStyleIdx="0" presStyleCnt="4"/>
      <dgm:spPr/>
      <dgm:t>
        <a:bodyPr/>
        <a:lstStyle/>
        <a:p>
          <a:endParaRPr lang="uk-UA"/>
        </a:p>
      </dgm:t>
    </dgm:pt>
    <dgm:pt modelId="{5BAF52B9-CFF8-4D93-AD81-17643A31B34D}" type="pres">
      <dgm:prSet presAssocID="{B260D353-78AC-4FDB-B4E1-C54502F645C7}" presName="hierChild4" presStyleCnt="0"/>
      <dgm:spPr/>
    </dgm:pt>
    <dgm:pt modelId="{517316C6-CE1F-4558-B189-337413BFD0B6}" type="pres">
      <dgm:prSet presAssocID="{B260D353-78AC-4FDB-B4E1-C54502F645C7}" presName="hierChild5" presStyleCnt="0"/>
      <dgm:spPr/>
    </dgm:pt>
    <dgm:pt modelId="{E66F59CC-E865-4B88-BBF6-21881160579C}" type="pres">
      <dgm:prSet presAssocID="{A8C7D8EC-7FE2-4460-BF28-3B4A5376EA3D}" presName="Name64" presStyleLbl="parChTrans1D2" presStyleIdx="1" presStyleCnt="5"/>
      <dgm:spPr/>
      <dgm:t>
        <a:bodyPr/>
        <a:lstStyle/>
        <a:p>
          <a:endParaRPr lang="uk-UA"/>
        </a:p>
      </dgm:t>
    </dgm:pt>
    <dgm:pt modelId="{8577E8EC-6E1C-4E65-98EF-1AEC27EF32B7}" type="pres">
      <dgm:prSet presAssocID="{3B65A4D5-E665-4FB5-A0C9-14FF87DE95F9}" presName="hierRoot2" presStyleCnt="0">
        <dgm:presLayoutVars>
          <dgm:hierBranch val="init"/>
        </dgm:presLayoutVars>
      </dgm:prSet>
      <dgm:spPr/>
    </dgm:pt>
    <dgm:pt modelId="{1F1BEA5F-47F6-4E0C-A094-FB811E44FA97}" type="pres">
      <dgm:prSet presAssocID="{3B65A4D5-E665-4FB5-A0C9-14FF87DE95F9}" presName="rootComposite" presStyleCnt="0"/>
      <dgm:spPr/>
    </dgm:pt>
    <dgm:pt modelId="{BBD53012-E536-4510-B4B6-D1D15003509A}" type="pres">
      <dgm:prSet presAssocID="{3B65A4D5-E665-4FB5-A0C9-14FF87DE95F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AC22E6-4FC8-4563-B966-3FE8E2BD6587}" type="pres">
      <dgm:prSet presAssocID="{3B65A4D5-E665-4FB5-A0C9-14FF87DE95F9}" presName="rootConnector" presStyleLbl="node2" presStyleIdx="1" presStyleCnt="4"/>
      <dgm:spPr/>
      <dgm:t>
        <a:bodyPr/>
        <a:lstStyle/>
        <a:p>
          <a:endParaRPr lang="uk-UA"/>
        </a:p>
      </dgm:t>
    </dgm:pt>
    <dgm:pt modelId="{DD240ECE-9B91-48B9-BBFF-B50E7DBFD10A}" type="pres">
      <dgm:prSet presAssocID="{3B65A4D5-E665-4FB5-A0C9-14FF87DE95F9}" presName="hierChild4" presStyleCnt="0"/>
      <dgm:spPr/>
    </dgm:pt>
    <dgm:pt modelId="{82D64EA1-E1F4-461B-B3BB-CD60EC1EEF3E}" type="pres">
      <dgm:prSet presAssocID="{3B65A4D5-E665-4FB5-A0C9-14FF87DE95F9}" presName="hierChild5" presStyleCnt="0"/>
      <dgm:spPr/>
    </dgm:pt>
    <dgm:pt modelId="{ED2ECE52-F28A-4047-A365-E27BEBE3C620}" type="pres">
      <dgm:prSet presAssocID="{DEDC91D9-D291-4E05-9A50-33EBDF8DA881}" presName="Name64" presStyleLbl="parChTrans1D2" presStyleIdx="2" presStyleCnt="5"/>
      <dgm:spPr/>
      <dgm:t>
        <a:bodyPr/>
        <a:lstStyle/>
        <a:p>
          <a:endParaRPr lang="uk-UA"/>
        </a:p>
      </dgm:t>
    </dgm:pt>
    <dgm:pt modelId="{AE631C21-B7F5-411F-A17B-A2E3AAC52CEC}" type="pres">
      <dgm:prSet presAssocID="{9726427E-73B2-4494-9449-8D1793041876}" presName="hierRoot2" presStyleCnt="0">
        <dgm:presLayoutVars>
          <dgm:hierBranch val="init"/>
        </dgm:presLayoutVars>
      </dgm:prSet>
      <dgm:spPr/>
    </dgm:pt>
    <dgm:pt modelId="{2E022239-F43C-4140-81A0-7A752C935EDD}" type="pres">
      <dgm:prSet presAssocID="{9726427E-73B2-4494-9449-8D1793041876}" presName="rootComposite" presStyleCnt="0"/>
      <dgm:spPr/>
    </dgm:pt>
    <dgm:pt modelId="{1D4F723D-7D5A-472C-BC35-3E07A7EA3EE1}" type="pres">
      <dgm:prSet presAssocID="{9726427E-73B2-4494-9449-8D179304187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30F5C8-9170-446D-B3C2-3F480863D0CD}" type="pres">
      <dgm:prSet presAssocID="{9726427E-73B2-4494-9449-8D1793041876}" presName="rootConnector" presStyleLbl="node2" presStyleIdx="2" presStyleCnt="4"/>
      <dgm:spPr/>
      <dgm:t>
        <a:bodyPr/>
        <a:lstStyle/>
        <a:p>
          <a:endParaRPr lang="uk-UA"/>
        </a:p>
      </dgm:t>
    </dgm:pt>
    <dgm:pt modelId="{8C282A20-6A3C-4F82-AE3B-0FB6320E635A}" type="pres">
      <dgm:prSet presAssocID="{9726427E-73B2-4494-9449-8D1793041876}" presName="hierChild4" presStyleCnt="0"/>
      <dgm:spPr/>
    </dgm:pt>
    <dgm:pt modelId="{1D2C8A6E-CC0F-43A3-8F25-DD02920DB667}" type="pres">
      <dgm:prSet presAssocID="{9726427E-73B2-4494-9449-8D1793041876}" presName="hierChild5" presStyleCnt="0"/>
      <dgm:spPr/>
    </dgm:pt>
    <dgm:pt modelId="{A0A053B1-37CF-4E47-984B-7F45EE69D0C6}" type="pres">
      <dgm:prSet presAssocID="{704C07A0-142F-44B3-A924-75C0D46E37CA}" presName="Name64" presStyleLbl="parChTrans1D2" presStyleIdx="3" presStyleCnt="5"/>
      <dgm:spPr/>
      <dgm:t>
        <a:bodyPr/>
        <a:lstStyle/>
        <a:p>
          <a:endParaRPr lang="uk-UA"/>
        </a:p>
      </dgm:t>
    </dgm:pt>
    <dgm:pt modelId="{C0A617AC-C5D2-4E99-B790-17316F6B055E}" type="pres">
      <dgm:prSet presAssocID="{52B8A461-0708-423D-9248-57E618526780}" presName="hierRoot2" presStyleCnt="0">
        <dgm:presLayoutVars>
          <dgm:hierBranch val="init"/>
        </dgm:presLayoutVars>
      </dgm:prSet>
      <dgm:spPr/>
    </dgm:pt>
    <dgm:pt modelId="{92EF91E7-0245-4108-8F9F-A92E0DF31B12}" type="pres">
      <dgm:prSet presAssocID="{52B8A461-0708-423D-9248-57E618526780}" presName="rootComposite" presStyleCnt="0"/>
      <dgm:spPr/>
    </dgm:pt>
    <dgm:pt modelId="{AD4581EF-22B3-4A87-BED9-66FC14B4B036}" type="pres">
      <dgm:prSet presAssocID="{52B8A461-0708-423D-9248-57E61852678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50419-DE55-4335-B83E-86EFC41B86D1}" type="pres">
      <dgm:prSet presAssocID="{52B8A461-0708-423D-9248-57E618526780}" presName="rootConnector" presStyleLbl="node2" presStyleIdx="3" presStyleCnt="4"/>
      <dgm:spPr/>
      <dgm:t>
        <a:bodyPr/>
        <a:lstStyle/>
        <a:p>
          <a:endParaRPr lang="uk-UA"/>
        </a:p>
      </dgm:t>
    </dgm:pt>
    <dgm:pt modelId="{AB06E6E4-B2D2-4D05-ADAF-65AF65F37A8F}" type="pres">
      <dgm:prSet presAssocID="{52B8A461-0708-423D-9248-57E618526780}" presName="hierChild4" presStyleCnt="0"/>
      <dgm:spPr/>
    </dgm:pt>
    <dgm:pt modelId="{D64BEA74-A97D-46B6-B247-7182698EA23B}" type="pres">
      <dgm:prSet presAssocID="{52B8A461-0708-423D-9248-57E618526780}" presName="hierChild5" presStyleCnt="0"/>
      <dgm:spPr/>
    </dgm:pt>
    <dgm:pt modelId="{CA55A64E-B613-417E-946A-167F97AC15B5}" type="pres">
      <dgm:prSet presAssocID="{89B35E6B-CB99-46F4-BCCF-5481A6B0B298}" presName="hierChild3" presStyleCnt="0"/>
      <dgm:spPr/>
    </dgm:pt>
    <dgm:pt modelId="{2226911D-7041-4376-925C-DE6D7DF3C482}" type="pres">
      <dgm:prSet presAssocID="{6FEF40BC-36EA-4AE2-84BF-39C725E98618}" presName="Name115" presStyleLbl="parChTrans1D2" presStyleIdx="4" presStyleCnt="5"/>
      <dgm:spPr/>
      <dgm:t>
        <a:bodyPr/>
        <a:lstStyle/>
        <a:p>
          <a:endParaRPr lang="uk-UA"/>
        </a:p>
      </dgm:t>
    </dgm:pt>
    <dgm:pt modelId="{D88641D7-3D86-4FE4-8A7D-A010767AD48B}" type="pres">
      <dgm:prSet presAssocID="{0A28C9FA-3FD9-43F7-A6D7-08FBE1E887A2}" presName="hierRoot3" presStyleCnt="0">
        <dgm:presLayoutVars>
          <dgm:hierBranch val="init"/>
        </dgm:presLayoutVars>
      </dgm:prSet>
      <dgm:spPr/>
    </dgm:pt>
    <dgm:pt modelId="{A7C3B7B2-99AF-4215-BEC9-50F94BC8B1FB}" type="pres">
      <dgm:prSet presAssocID="{0A28C9FA-3FD9-43F7-A6D7-08FBE1E887A2}" presName="rootComposite3" presStyleCnt="0"/>
      <dgm:spPr/>
    </dgm:pt>
    <dgm:pt modelId="{47D67678-7BBA-41CB-98D6-4B7EAF8099BF}" type="pres">
      <dgm:prSet presAssocID="{0A28C9FA-3FD9-43F7-A6D7-08FBE1E887A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9D97E-D894-402C-9569-4CF9C2CF4AF6}" type="pres">
      <dgm:prSet presAssocID="{0A28C9FA-3FD9-43F7-A6D7-08FBE1E887A2}" presName="rootConnector3" presStyleLbl="asst1" presStyleIdx="0" presStyleCnt="1"/>
      <dgm:spPr/>
      <dgm:t>
        <a:bodyPr/>
        <a:lstStyle/>
        <a:p>
          <a:endParaRPr lang="uk-UA"/>
        </a:p>
      </dgm:t>
    </dgm:pt>
    <dgm:pt modelId="{C2D2F3BB-19F3-4569-84D0-5EDDF7F73B78}" type="pres">
      <dgm:prSet presAssocID="{0A28C9FA-3FD9-43F7-A6D7-08FBE1E887A2}" presName="hierChild6" presStyleCnt="0"/>
      <dgm:spPr/>
    </dgm:pt>
    <dgm:pt modelId="{B4EFE351-4714-468B-ABC1-A4D36C6C169E}" type="pres">
      <dgm:prSet presAssocID="{0A28C9FA-3FD9-43F7-A6D7-08FBE1E887A2}" presName="hierChild7" presStyleCnt="0"/>
      <dgm:spPr/>
    </dgm:pt>
  </dgm:ptLst>
  <dgm:cxnLst>
    <dgm:cxn modelId="{90044B06-9FC4-4168-9D2A-EF56454D157E}" srcId="{89B35E6B-CB99-46F4-BCCF-5481A6B0B298}" destId="{B260D353-78AC-4FDB-B4E1-C54502F645C7}" srcOrd="1" destOrd="0" parTransId="{CEA36AFE-F640-4171-8DD0-5E62A7CC5620}" sibTransId="{6A016369-9EF2-4381-8F9C-166C4B82D300}"/>
    <dgm:cxn modelId="{F7F7EEFE-0A71-479F-B5B4-8BE23C7520A8}" srcId="{DFCCB353-6465-43E6-8DED-77CA6BC47EC7}" destId="{89B35E6B-CB99-46F4-BCCF-5481A6B0B298}" srcOrd="0" destOrd="0" parTransId="{17B91414-31A5-45C0-8713-6FA4577405E4}" sibTransId="{781C1C4F-9F1B-4D32-A9B3-517B0AC8E93D}"/>
    <dgm:cxn modelId="{597EACA5-30B5-4EBE-8151-AFE5C10EFEAE}" srcId="{89B35E6B-CB99-46F4-BCCF-5481A6B0B298}" destId="{0A28C9FA-3FD9-43F7-A6D7-08FBE1E887A2}" srcOrd="0" destOrd="0" parTransId="{6FEF40BC-36EA-4AE2-84BF-39C725E98618}" sibTransId="{9206FCAD-1DA6-4493-9C08-B5843C511828}"/>
    <dgm:cxn modelId="{4CE3AEB6-A383-430D-B69D-D15394639653}" type="presOf" srcId="{52B8A461-0708-423D-9248-57E618526780}" destId="{C1F50419-DE55-4335-B83E-86EFC41B86D1}" srcOrd="1" destOrd="0" presId="urn:microsoft.com/office/officeart/2009/3/layout/HorizontalOrganizationChart"/>
    <dgm:cxn modelId="{648D4FF2-2C72-4E38-8C63-2287611052FE}" type="presOf" srcId="{DEDC91D9-D291-4E05-9A50-33EBDF8DA881}" destId="{ED2ECE52-F28A-4047-A365-E27BEBE3C620}" srcOrd="0" destOrd="0" presId="urn:microsoft.com/office/officeart/2009/3/layout/HorizontalOrganizationChart"/>
    <dgm:cxn modelId="{5CBD30E9-B2B2-45F8-9CBA-FD62EFCA09BF}" type="presOf" srcId="{9726427E-73B2-4494-9449-8D1793041876}" destId="{1D4F723D-7D5A-472C-BC35-3E07A7EA3EE1}" srcOrd="0" destOrd="0" presId="urn:microsoft.com/office/officeart/2009/3/layout/HorizontalOrganizationChart"/>
    <dgm:cxn modelId="{7C305A65-3F9D-4F6D-B48E-09A35CDD8AC7}" type="presOf" srcId="{89B35E6B-CB99-46F4-BCCF-5481A6B0B298}" destId="{561F5699-D8D9-4C39-83D6-F7768AACC1A0}" srcOrd="1" destOrd="0" presId="urn:microsoft.com/office/officeart/2009/3/layout/HorizontalOrganizationChart"/>
    <dgm:cxn modelId="{BD875DFF-0B8C-4177-860B-49738CB227E4}" type="presOf" srcId="{B260D353-78AC-4FDB-B4E1-C54502F645C7}" destId="{5927DDA1-412E-4332-A47B-6741F47AFE56}" srcOrd="0" destOrd="0" presId="urn:microsoft.com/office/officeart/2009/3/layout/HorizontalOrganizationChart"/>
    <dgm:cxn modelId="{D470887B-81CA-4392-A6EF-9A67997AAC7D}" type="presOf" srcId="{0A28C9FA-3FD9-43F7-A6D7-08FBE1E887A2}" destId="{38F9D97E-D894-402C-9569-4CF9C2CF4AF6}" srcOrd="1" destOrd="0" presId="urn:microsoft.com/office/officeart/2009/3/layout/HorizontalOrganizationChart"/>
    <dgm:cxn modelId="{D5639798-8622-475F-8FB0-AEB48672E988}" type="presOf" srcId="{52B8A461-0708-423D-9248-57E618526780}" destId="{AD4581EF-22B3-4A87-BED9-66FC14B4B036}" srcOrd="0" destOrd="0" presId="urn:microsoft.com/office/officeart/2009/3/layout/HorizontalOrganizationChart"/>
    <dgm:cxn modelId="{62D40FE3-82FF-4C08-8698-7452240C4ADA}" srcId="{89B35E6B-CB99-46F4-BCCF-5481A6B0B298}" destId="{52B8A461-0708-423D-9248-57E618526780}" srcOrd="4" destOrd="0" parTransId="{704C07A0-142F-44B3-A924-75C0D46E37CA}" sibTransId="{646BF801-42DB-4848-BA44-88940B7351D4}"/>
    <dgm:cxn modelId="{DA4271C2-5A99-483B-B8C2-62288EFBDD80}" type="presOf" srcId="{704C07A0-142F-44B3-A924-75C0D46E37CA}" destId="{A0A053B1-37CF-4E47-984B-7F45EE69D0C6}" srcOrd="0" destOrd="0" presId="urn:microsoft.com/office/officeart/2009/3/layout/HorizontalOrganizationChart"/>
    <dgm:cxn modelId="{2B1B62D5-E568-45CE-9D6A-59DA852B17F1}" type="presOf" srcId="{DFCCB353-6465-43E6-8DED-77CA6BC47EC7}" destId="{D6551860-83DF-4B52-913C-60444C86F98E}" srcOrd="0" destOrd="0" presId="urn:microsoft.com/office/officeart/2009/3/layout/HorizontalOrganizationChart"/>
    <dgm:cxn modelId="{8773FED3-CE57-4FCF-B1E6-3BD451E46A20}" type="presOf" srcId="{0A28C9FA-3FD9-43F7-A6D7-08FBE1E887A2}" destId="{47D67678-7BBA-41CB-98D6-4B7EAF8099BF}" srcOrd="0" destOrd="0" presId="urn:microsoft.com/office/officeart/2009/3/layout/HorizontalOrganizationChart"/>
    <dgm:cxn modelId="{8B2093C1-0430-415B-BC67-D5723C658EA5}" type="presOf" srcId="{B260D353-78AC-4FDB-B4E1-C54502F645C7}" destId="{56777B3B-5C76-4537-A2D7-323266CBC68C}" srcOrd="1" destOrd="0" presId="urn:microsoft.com/office/officeart/2009/3/layout/HorizontalOrganizationChart"/>
    <dgm:cxn modelId="{B2E4EFFC-ED33-4644-B28D-7C35A51CE77B}" type="presOf" srcId="{3B65A4D5-E665-4FB5-A0C9-14FF87DE95F9}" destId="{BBD53012-E536-4510-B4B6-D1D15003509A}" srcOrd="0" destOrd="0" presId="urn:microsoft.com/office/officeart/2009/3/layout/HorizontalOrganizationChart"/>
    <dgm:cxn modelId="{E341803B-986C-4882-9EDB-ADD429673661}" srcId="{89B35E6B-CB99-46F4-BCCF-5481A6B0B298}" destId="{9726427E-73B2-4494-9449-8D1793041876}" srcOrd="3" destOrd="0" parTransId="{DEDC91D9-D291-4E05-9A50-33EBDF8DA881}" sibTransId="{C2F2B270-D688-44F5-AEAB-36886BE916E3}"/>
    <dgm:cxn modelId="{77E753AE-6552-42C5-8377-553FC1451125}" srcId="{89B35E6B-CB99-46F4-BCCF-5481A6B0B298}" destId="{3B65A4D5-E665-4FB5-A0C9-14FF87DE95F9}" srcOrd="2" destOrd="0" parTransId="{A8C7D8EC-7FE2-4460-BF28-3B4A5376EA3D}" sibTransId="{29D21F8F-384D-465D-9FAB-0706E8C32487}"/>
    <dgm:cxn modelId="{1FD824E0-A763-428C-9C5D-3A3BD41795EE}" type="presOf" srcId="{6FEF40BC-36EA-4AE2-84BF-39C725E98618}" destId="{2226911D-7041-4376-925C-DE6D7DF3C482}" srcOrd="0" destOrd="0" presId="urn:microsoft.com/office/officeart/2009/3/layout/HorizontalOrganizationChart"/>
    <dgm:cxn modelId="{EE6D87A9-0976-4841-83E2-EB8861A868ED}" type="presOf" srcId="{CEA36AFE-F640-4171-8DD0-5E62A7CC5620}" destId="{22E42E3F-AF04-4C54-A9AB-CF7A818A1E22}" srcOrd="0" destOrd="0" presId="urn:microsoft.com/office/officeart/2009/3/layout/HorizontalOrganizationChart"/>
    <dgm:cxn modelId="{93DC20BF-4CD2-496C-8279-A60DF9D18A48}" type="presOf" srcId="{89B35E6B-CB99-46F4-BCCF-5481A6B0B298}" destId="{F1A86BDF-AB55-4D29-9E6E-74003B182FE9}" srcOrd="0" destOrd="0" presId="urn:microsoft.com/office/officeart/2009/3/layout/HorizontalOrganizationChart"/>
    <dgm:cxn modelId="{BBB3256F-A549-4CBA-9364-AE67CF5BF841}" type="presOf" srcId="{3B65A4D5-E665-4FB5-A0C9-14FF87DE95F9}" destId="{F8AC22E6-4FC8-4563-B966-3FE8E2BD6587}" srcOrd="1" destOrd="0" presId="urn:microsoft.com/office/officeart/2009/3/layout/HorizontalOrganizationChart"/>
    <dgm:cxn modelId="{2B491E51-26AD-4FCA-96D9-31FD6121365F}" type="presOf" srcId="{A8C7D8EC-7FE2-4460-BF28-3B4A5376EA3D}" destId="{E66F59CC-E865-4B88-BBF6-21881160579C}" srcOrd="0" destOrd="0" presId="urn:microsoft.com/office/officeart/2009/3/layout/HorizontalOrganizationChart"/>
    <dgm:cxn modelId="{421E3942-0CDF-4DD8-9A9B-7F24DF878164}" type="presOf" srcId="{9726427E-73B2-4494-9449-8D1793041876}" destId="{D230F5C8-9170-446D-B3C2-3F480863D0CD}" srcOrd="1" destOrd="0" presId="urn:microsoft.com/office/officeart/2009/3/layout/HorizontalOrganizationChart"/>
    <dgm:cxn modelId="{24888275-B2B2-4733-8AB6-47D08DE5EDCE}" type="presParOf" srcId="{D6551860-83DF-4B52-913C-60444C86F98E}" destId="{BB92F052-03EE-4F99-82CA-ABA598E826CE}" srcOrd="0" destOrd="0" presId="urn:microsoft.com/office/officeart/2009/3/layout/HorizontalOrganizationChart"/>
    <dgm:cxn modelId="{57CBE231-680E-4B01-AB3B-CD3786433919}" type="presParOf" srcId="{BB92F052-03EE-4F99-82CA-ABA598E826CE}" destId="{83BE97D2-AF7C-4236-8996-EA41F9E3EF61}" srcOrd="0" destOrd="0" presId="urn:microsoft.com/office/officeart/2009/3/layout/HorizontalOrganizationChart"/>
    <dgm:cxn modelId="{70FCE68E-3004-448E-BBA5-0A09DD085B6C}" type="presParOf" srcId="{83BE97D2-AF7C-4236-8996-EA41F9E3EF61}" destId="{F1A86BDF-AB55-4D29-9E6E-74003B182FE9}" srcOrd="0" destOrd="0" presId="urn:microsoft.com/office/officeart/2009/3/layout/HorizontalOrganizationChart"/>
    <dgm:cxn modelId="{969E301A-11A9-4ACA-846B-223F808BB470}" type="presParOf" srcId="{83BE97D2-AF7C-4236-8996-EA41F9E3EF61}" destId="{561F5699-D8D9-4C39-83D6-F7768AACC1A0}" srcOrd="1" destOrd="0" presId="urn:microsoft.com/office/officeart/2009/3/layout/HorizontalOrganizationChart"/>
    <dgm:cxn modelId="{FE96D669-EF91-4968-9DCA-5D17218D59CF}" type="presParOf" srcId="{BB92F052-03EE-4F99-82CA-ABA598E826CE}" destId="{0B134F1A-7A15-49FA-9172-0F5973B46BBF}" srcOrd="1" destOrd="0" presId="urn:microsoft.com/office/officeart/2009/3/layout/HorizontalOrganizationChart"/>
    <dgm:cxn modelId="{287CEF2A-59CD-46C1-BDF6-90182C319C4C}" type="presParOf" srcId="{0B134F1A-7A15-49FA-9172-0F5973B46BBF}" destId="{22E42E3F-AF04-4C54-A9AB-CF7A818A1E22}" srcOrd="0" destOrd="0" presId="urn:microsoft.com/office/officeart/2009/3/layout/HorizontalOrganizationChart"/>
    <dgm:cxn modelId="{FDEBD92C-FECD-41F7-8A91-EF6AE9007769}" type="presParOf" srcId="{0B134F1A-7A15-49FA-9172-0F5973B46BBF}" destId="{EFD781AE-F119-4EED-9363-CF33C646E455}" srcOrd="1" destOrd="0" presId="urn:microsoft.com/office/officeart/2009/3/layout/HorizontalOrganizationChart"/>
    <dgm:cxn modelId="{DA14900C-A63D-4289-856B-B16A8F0EE6FE}" type="presParOf" srcId="{EFD781AE-F119-4EED-9363-CF33C646E455}" destId="{C58B3678-119E-4239-B4B8-D3DB4ABA5925}" srcOrd="0" destOrd="0" presId="urn:microsoft.com/office/officeart/2009/3/layout/HorizontalOrganizationChart"/>
    <dgm:cxn modelId="{C97111A7-E909-4970-9901-A8316FE7E3B5}" type="presParOf" srcId="{C58B3678-119E-4239-B4B8-D3DB4ABA5925}" destId="{5927DDA1-412E-4332-A47B-6741F47AFE56}" srcOrd="0" destOrd="0" presId="urn:microsoft.com/office/officeart/2009/3/layout/HorizontalOrganizationChart"/>
    <dgm:cxn modelId="{A6F3A286-9058-418A-A4A2-D7015F1DD66E}" type="presParOf" srcId="{C58B3678-119E-4239-B4B8-D3DB4ABA5925}" destId="{56777B3B-5C76-4537-A2D7-323266CBC68C}" srcOrd="1" destOrd="0" presId="urn:microsoft.com/office/officeart/2009/3/layout/HorizontalOrganizationChart"/>
    <dgm:cxn modelId="{9FD36EE7-C31F-49E8-AFEA-05C7F0F7C22B}" type="presParOf" srcId="{EFD781AE-F119-4EED-9363-CF33C646E455}" destId="{5BAF52B9-CFF8-4D93-AD81-17643A31B34D}" srcOrd="1" destOrd="0" presId="urn:microsoft.com/office/officeart/2009/3/layout/HorizontalOrganizationChart"/>
    <dgm:cxn modelId="{10887431-EDF6-4698-BF3F-2FD3350B49EC}" type="presParOf" srcId="{EFD781AE-F119-4EED-9363-CF33C646E455}" destId="{517316C6-CE1F-4558-B189-337413BFD0B6}" srcOrd="2" destOrd="0" presId="urn:microsoft.com/office/officeart/2009/3/layout/HorizontalOrganizationChart"/>
    <dgm:cxn modelId="{F7A40CE4-6F7B-41AC-9238-1CEEFA46BBFD}" type="presParOf" srcId="{0B134F1A-7A15-49FA-9172-0F5973B46BBF}" destId="{E66F59CC-E865-4B88-BBF6-21881160579C}" srcOrd="2" destOrd="0" presId="urn:microsoft.com/office/officeart/2009/3/layout/HorizontalOrganizationChart"/>
    <dgm:cxn modelId="{F570C5B3-69A8-4806-9852-3FF58DC7E066}" type="presParOf" srcId="{0B134F1A-7A15-49FA-9172-0F5973B46BBF}" destId="{8577E8EC-6E1C-4E65-98EF-1AEC27EF32B7}" srcOrd="3" destOrd="0" presId="urn:microsoft.com/office/officeart/2009/3/layout/HorizontalOrganizationChart"/>
    <dgm:cxn modelId="{8B1129B8-0232-483B-9571-2E0B6BAADE1C}" type="presParOf" srcId="{8577E8EC-6E1C-4E65-98EF-1AEC27EF32B7}" destId="{1F1BEA5F-47F6-4E0C-A094-FB811E44FA97}" srcOrd="0" destOrd="0" presId="urn:microsoft.com/office/officeart/2009/3/layout/HorizontalOrganizationChart"/>
    <dgm:cxn modelId="{A8E297FA-41F6-4614-A3F9-19BB549BE543}" type="presParOf" srcId="{1F1BEA5F-47F6-4E0C-A094-FB811E44FA97}" destId="{BBD53012-E536-4510-B4B6-D1D15003509A}" srcOrd="0" destOrd="0" presId="urn:microsoft.com/office/officeart/2009/3/layout/HorizontalOrganizationChart"/>
    <dgm:cxn modelId="{A42213E2-5D4F-44DE-8DC3-02619F158FBC}" type="presParOf" srcId="{1F1BEA5F-47F6-4E0C-A094-FB811E44FA97}" destId="{F8AC22E6-4FC8-4563-B966-3FE8E2BD6587}" srcOrd="1" destOrd="0" presId="urn:microsoft.com/office/officeart/2009/3/layout/HorizontalOrganizationChart"/>
    <dgm:cxn modelId="{695DE46A-9CD2-4394-B737-C113FDAA1354}" type="presParOf" srcId="{8577E8EC-6E1C-4E65-98EF-1AEC27EF32B7}" destId="{DD240ECE-9B91-48B9-BBFF-B50E7DBFD10A}" srcOrd="1" destOrd="0" presId="urn:microsoft.com/office/officeart/2009/3/layout/HorizontalOrganizationChart"/>
    <dgm:cxn modelId="{CF0E9EFC-C981-4996-A848-759236C12CFE}" type="presParOf" srcId="{8577E8EC-6E1C-4E65-98EF-1AEC27EF32B7}" destId="{82D64EA1-E1F4-461B-B3BB-CD60EC1EEF3E}" srcOrd="2" destOrd="0" presId="urn:microsoft.com/office/officeart/2009/3/layout/HorizontalOrganizationChart"/>
    <dgm:cxn modelId="{CB694168-EDC6-4B5E-A21E-BC3FA703CF15}" type="presParOf" srcId="{0B134F1A-7A15-49FA-9172-0F5973B46BBF}" destId="{ED2ECE52-F28A-4047-A365-E27BEBE3C620}" srcOrd="4" destOrd="0" presId="urn:microsoft.com/office/officeart/2009/3/layout/HorizontalOrganizationChart"/>
    <dgm:cxn modelId="{181226C3-2830-447A-883B-122B385FAE02}" type="presParOf" srcId="{0B134F1A-7A15-49FA-9172-0F5973B46BBF}" destId="{AE631C21-B7F5-411F-A17B-A2E3AAC52CEC}" srcOrd="5" destOrd="0" presId="urn:microsoft.com/office/officeart/2009/3/layout/HorizontalOrganizationChart"/>
    <dgm:cxn modelId="{31A20311-C594-4950-8E31-5951C2EC0CE1}" type="presParOf" srcId="{AE631C21-B7F5-411F-A17B-A2E3AAC52CEC}" destId="{2E022239-F43C-4140-81A0-7A752C935EDD}" srcOrd="0" destOrd="0" presId="urn:microsoft.com/office/officeart/2009/3/layout/HorizontalOrganizationChart"/>
    <dgm:cxn modelId="{74482691-57BF-4D65-BBA0-8689F3E7B579}" type="presParOf" srcId="{2E022239-F43C-4140-81A0-7A752C935EDD}" destId="{1D4F723D-7D5A-472C-BC35-3E07A7EA3EE1}" srcOrd="0" destOrd="0" presId="urn:microsoft.com/office/officeart/2009/3/layout/HorizontalOrganizationChart"/>
    <dgm:cxn modelId="{3552B4F5-73EC-4176-AE04-528EBF51BDE8}" type="presParOf" srcId="{2E022239-F43C-4140-81A0-7A752C935EDD}" destId="{D230F5C8-9170-446D-B3C2-3F480863D0CD}" srcOrd="1" destOrd="0" presId="urn:microsoft.com/office/officeart/2009/3/layout/HorizontalOrganizationChart"/>
    <dgm:cxn modelId="{0D1221AB-7A25-4F4A-BBE9-7BB3CB427C69}" type="presParOf" srcId="{AE631C21-B7F5-411F-A17B-A2E3AAC52CEC}" destId="{8C282A20-6A3C-4F82-AE3B-0FB6320E635A}" srcOrd="1" destOrd="0" presId="urn:microsoft.com/office/officeart/2009/3/layout/HorizontalOrganizationChart"/>
    <dgm:cxn modelId="{1F739ABB-DDAF-43D7-8F1B-B51B9B1E8677}" type="presParOf" srcId="{AE631C21-B7F5-411F-A17B-A2E3AAC52CEC}" destId="{1D2C8A6E-CC0F-43A3-8F25-DD02920DB667}" srcOrd="2" destOrd="0" presId="urn:microsoft.com/office/officeart/2009/3/layout/HorizontalOrganizationChart"/>
    <dgm:cxn modelId="{E3D19F07-A456-42AB-AE46-D7F81135F2DF}" type="presParOf" srcId="{0B134F1A-7A15-49FA-9172-0F5973B46BBF}" destId="{A0A053B1-37CF-4E47-984B-7F45EE69D0C6}" srcOrd="6" destOrd="0" presId="urn:microsoft.com/office/officeart/2009/3/layout/HorizontalOrganizationChart"/>
    <dgm:cxn modelId="{59EE343C-98DB-410E-9049-739D4EA02FAC}" type="presParOf" srcId="{0B134F1A-7A15-49FA-9172-0F5973B46BBF}" destId="{C0A617AC-C5D2-4E99-B790-17316F6B055E}" srcOrd="7" destOrd="0" presId="urn:microsoft.com/office/officeart/2009/3/layout/HorizontalOrganizationChart"/>
    <dgm:cxn modelId="{C554047C-7208-4CD3-A1B6-69A23B528709}" type="presParOf" srcId="{C0A617AC-C5D2-4E99-B790-17316F6B055E}" destId="{92EF91E7-0245-4108-8F9F-A92E0DF31B12}" srcOrd="0" destOrd="0" presId="urn:microsoft.com/office/officeart/2009/3/layout/HorizontalOrganizationChart"/>
    <dgm:cxn modelId="{BCDFDD0E-A68C-495C-95E6-707198E1E242}" type="presParOf" srcId="{92EF91E7-0245-4108-8F9F-A92E0DF31B12}" destId="{AD4581EF-22B3-4A87-BED9-66FC14B4B036}" srcOrd="0" destOrd="0" presId="urn:microsoft.com/office/officeart/2009/3/layout/HorizontalOrganizationChart"/>
    <dgm:cxn modelId="{A92224B7-BFCF-428D-A5B3-83522E70E6B3}" type="presParOf" srcId="{92EF91E7-0245-4108-8F9F-A92E0DF31B12}" destId="{C1F50419-DE55-4335-B83E-86EFC41B86D1}" srcOrd="1" destOrd="0" presId="urn:microsoft.com/office/officeart/2009/3/layout/HorizontalOrganizationChart"/>
    <dgm:cxn modelId="{D0FD7C72-73CE-42B6-B270-364134C82BB8}" type="presParOf" srcId="{C0A617AC-C5D2-4E99-B790-17316F6B055E}" destId="{AB06E6E4-B2D2-4D05-ADAF-65AF65F37A8F}" srcOrd="1" destOrd="0" presId="urn:microsoft.com/office/officeart/2009/3/layout/HorizontalOrganizationChart"/>
    <dgm:cxn modelId="{E3E805F8-4360-4009-B6EC-B214913557AC}" type="presParOf" srcId="{C0A617AC-C5D2-4E99-B790-17316F6B055E}" destId="{D64BEA74-A97D-46B6-B247-7182698EA23B}" srcOrd="2" destOrd="0" presId="urn:microsoft.com/office/officeart/2009/3/layout/HorizontalOrganizationChart"/>
    <dgm:cxn modelId="{8F6F2785-412D-4F9C-BF13-A095728B7970}" type="presParOf" srcId="{BB92F052-03EE-4F99-82CA-ABA598E826CE}" destId="{CA55A64E-B613-417E-946A-167F97AC15B5}" srcOrd="2" destOrd="0" presId="urn:microsoft.com/office/officeart/2009/3/layout/HorizontalOrganizationChart"/>
    <dgm:cxn modelId="{B54A1C08-FF48-4ACA-8212-2F333DD369CF}" type="presParOf" srcId="{CA55A64E-B613-417E-946A-167F97AC15B5}" destId="{2226911D-7041-4376-925C-DE6D7DF3C482}" srcOrd="0" destOrd="0" presId="urn:microsoft.com/office/officeart/2009/3/layout/HorizontalOrganizationChart"/>
    <dgm:cxn modelId="{19497A3F-95BA-46C3-BCA1-E8FB0E29BABE}" type="presParOf" srcId="{CA55A64E-B613-417E-946A-167F97AC15B5}" destId="{D88641D7-3D86-4FE4-8A7D-A010767AD48B}" srcOrd="1" destOrd="0" presId="urn:microsoft.com/office/officeart/2009/3/layout/HorizontalOrganizationChart"/>
    <dgm:cxn modelId="{120E1328-CC9E-4E9B-B23F-60F0924AA7C4}" type="presParOf" srcId="{D88641D7-3D86-4FE4-8A7D-A010767AD48B}" destId="{A7C3B7B2-99AF-4215-BEC9-50F94BC8B1FB}" srcOrd="0" destOrd="0" presId="urn:microsoft.com/office/officeart/2009/3/layout/HorizontalOrganizationChart"/>
    <dgm:cxn modelId="{15C803EF-547B-42E4-A046-FEB5CDAEE1C7}" type="presParOf" srcId="{A7C3B7B2-99AF-4215-BEC9-50F94BC8B1FB}" destId="{47D67678-7BBA-41CB-98D6-4B7EAF8099BF}" srcOrd="0" destOrd="0" presId="urn:microsoft.com/office/officeart/2009/3/layout/HorizontalOrganizationChart"/>
    <dgm:cxn modelId="{765421AB-A954-44F8-8FD6-FC187F279F40}" type="presParOf" srcId="{A7C3B7B2-99AF-4215-BEC9-50F94BC8B1FB}" destId="{38F9D97E-D894-402C-9569-4CF9C2CF4AF6}" srcOrd="1" destOrd="0" presId="urn:microsoft.com/office/officeart/2009/3/layout/HorizontalOrganizationChart"/>
    <dgm:cxn modelId="{B5FD9106-F3B4-441A-A225-F794697DED59}" type="presParOf" srcId="{D88641D7-3D86-4FE4-8A7D-A010767AD48B}" destId="{C2D2F3BB-19F3-4569-84D0-5EDDF7F73B78}" srcOrd="1" destOrd="0" presId="urn:microsoft.com/office/officeart/2009/3/layout/HorizontalOrganizationChart"/>
    <dgm:cxn modelId="{5F2A8B67-ABBD-4070-9395-51DAA93870F4}" type="presParOf" srcId="{D88641D7-3D86-4FE4-8A7D-A010767AD48B}" destId="{B4EFE351-4714-468B-ABC1-A4D36C6C169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6911D-7041-4376-925C-DE6D7DF3C482}">
      <dsp:nvSpPr>
        <dsp:cNvPr id="0" name=""/>
        <dsp:cNvSpPr/>
      </dsp:nvSpPr>
      <dsp:spPr>
        <a:xfrm>
          <a:off x="2444619" y="1846698"/>
          <a:ext cx="1708926" cy="152582"/>
        </a:xfrm>
        <a:custGeom>
          <a:avLst/>
          <a:gdLst/>
          <a:ahLst/>
          <a:cxnLst/>
          <a:rect l="0" t="0" r="0" b="0"/>
          <a:pathLst>
            <a:path>
              <a:moveTo>
                <a:pt x="0" y="152582"/>
              </a:moveTo>
              <a:lnTo>
                <a:pt x="1708926" y="152582"/>
              </a:lnTo>
              <a:lnTo>
                <a:pt x="17089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53B1-37CF-4E47-984B-7F45EE69D0C6}">
      <dsp:nvSpPr>
        <dsp:cNvPr id="0" name=""/>
        <dsp:cNvSpPr/>
      </dsp:nvSpPr>
      <dsp:spPr>
        <a:xfrm>
          <a:off x="2444619" y="1999281"/>
          <a:ext cx="3417852" cy="1574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3720" y="0"/>
              </a:lnTo>
              <a:lnTo>
                <a:pt x="3173720" y="1574653"/>
              </a:lnTo>
              <a:lnTo>
                <a:pt x="3417852" y="1574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ECE52-F28A-4047-A365-E27BEBE3C620}">
      <dsp:nvSpPr>
        <dsp:cNvPr id="0" name=""/>
        <dsp:cNvSpPr/>
      </dsp:nvSpPr>
      <dsp:spPr>
        <a:xfrm>
          <a:off x="2444619" y="1999281"/>
          <a:ext cx="3417852" cy="52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3720" y="0"/>
              </a:lnTo>
              <a:lnTo>
                <a:pt x="3173720" y="524884"/>
              </a:lnTo>
              <a:lnTo>
                <a:pt x="3417852" y="524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59CC-E865-4B88-BBF6-21881160579C}">
      <dsp:nvSpPr>
        <dsp:cNvPr id="0" name=""/>
        <dsp:cNvSpPr/>
      </dsp:nvSpPr>
      <dsp:spPr>
        <a:xfrm>
          <a:off x="2444619" y="1474396"/>
          <a:ext cx="3417852" cy="524884"/>
        </a:xfrm>
        <a:custGeom>
          <a:avLst/>
          <a:gdLst/>
          <a:ahLst/>
          <a:cxnLst/>
          <a:rect l="0" t="0" r="0" b="0"/>
          <a:pathLst>
            <a:path>
              <a:moveTo>
                <a:pt x="0" y="524884"/>
              </a:moveTo>
              <a:lnTo>
                <a:pt x="3173720" y="524884"/>
              </a:lnTo>
              <a:lnTo>
                <a:pt x="3173720" y="0"/>
              </a:lnTo>
              <a:lnTo>
                <a:pt x="34178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42E3F-AF04-4C54-A9AB-CF7A818A1E22}">
      <dsp:nvSpPr>
        <dsp:cNvPr id="0" name=""/>
        <dsp:cNvSpPr/>
      </dsp:nvSpPr>
      <dsp:spPr>
        <a:xfrm>
          <a:off x="2444619" y="424627"/>
          <a:ext cx="3417852" cy="1574653"/>
        </a:xfrm>
        <a:custGeom>
          <a:avLst/>
          <a:gdLst/>
          <a:ahLst/>
          <a:cxnLst/>
          <a:rect l="0" t="0" r="0" b="0"/>
          <a:pathLst>
            <a:path>
              <a:moveTo>
                <a:pt x="0" y="1574653"/>
              </a:moveTo>
              <a:lnTo>
                <a:pt x="3173720" y="1574653"/>
              </a:lnTo>
              <a:lnTo>
                <a:pt x="3173720" y="0"/>
              </a:lnTo>
              <a:lnTo>
                <a:pt x="34178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86BDF-AB55-4D29-9E6E-74003B182FE9}">
      <dsp:nvSpPr>
        <dsp:cNvPr id="0" name=""/>
        <dsp:cNvSpPr/>
      </dsp:nvSpPr>
      <dsp:spPr>
        <a:xfrm>
          <a:off x="3295" y="1626979"/>
          <a:ext cx="2441323" cy="74460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Text" lastClr="000000"/>
              </a:solidFill>
              <a:latin typeface="Cambria" pitchFamily="18" charset="0"/>
            </a:rPr>
            <a:t>Проректор по </a:t>
          </a: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науковій</a:t>
          </a:r>
          <a:r>
            <a:rPr lang="ru-RU" sz="1700" kern="1200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і</a:t>
          </a:r>
          <a:r>
            <a:rPr lang="ru-RU" sz="1700" kern="1200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учбовій</a:t>
          </a:r>
          <a:r>
            <a:rPr lang="ru-RU" sz="1700" kern="1200" dirty="0" smtClean="0">
              <a:solidFill>
                <a:sysClr val="windowText" lastClr="000000"/>
              </a:solidFill>
              <a:latin typeface="Cambria" pitchFamily="18" charset="0"/>
            </a:rPr>
            <a:t> </a:t>
          </a: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роботі</a:t>
          </a:r>
          <a:endParaRPr lang="ru-RU" sz="1700" kern="1200" dirty="0">
            <a:solidFill>
              <a:sysClr val="windowText" lastClr="000000"/>
            </a:solidFill>
            <a:latin typeface="Cambria" pitchFamily="18" charset="0"/>
          </a:endParaRPr>
        </a:p>
      </dsp:txBody>
      <dsp:txXfrm>
        <a:off x="3295" y="1626979"/>
        <a:ext cx="2441323" cy="744603"/>
      </dsp:txXfrm>
    </dsp:sp>
    <dsp:sp modelId="{5927DDA1-412E-4332-A47B-6741F47AFE56}">
      <dsp:nvSpPr>
        <dsp:cNvPr id="0" name=""/>
        <dsp:cNvSpPr/>
      </dsp:nvSpPr>
      <dsp:spPr>
        <a:xfrm>
          <a:off x="5862471" y="52326"/>
          <a:ext cx="2441323" cy="74460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ysClr val="windowText" lastClr="000000"/>
              </a:solidFill>
              <a:latin typeface="Cambria" pitchFamily="18" charset="0"/>
            </a:rPr>
            <a:t>Наукова бібліотека ДДМУ</a:t>
          </a:r>
          <a:endParaRPr lang="ru-RU" sz="1700" kern="1200" dirty="0">
            <a:solidFill>
              <a:sysClr val="windowText" lastClr="000000"/>
            </a:solidFill>
            <a:latin typeface="Cambria" pitchFamily="18" charset="0"/>
          </a:endParaRPr>
        </a:p>
      </dsp:txBody>
      <dsp:txXfrm>
        <a:off x="5862471" y="52326"/>
        <a:ext cx="2441323" cy="744603"/>
      </dsp:txXfrm>
    </dsp:sp>
    <dsp:sp modelId="{BBD53012-E536-4510-B4B6-D1D15003509A}">
      <dsp:nvSpPr>
        <dsp:cNvPr id="0" name=""/>
        <dsp:cNvSpPr/>
      </dsp:nvSpPr>
      <dsp:spPr>
        <a:xfrm>
          <a:off x="5862471" y="1102095"/>
          <a:ext cx="2441323" cy="74460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ysClr val="windowText" lastClr="000000"/>
              </a:solidFill>
              <a:latin typeface="Cambria" pitchFamily="18" charset="0"/>
            </a:rPr>
            <a:t>Відділ впровадження обчислювальної техніки ДДМУ</a:t>
          </a:r>
          <a:endParaRPr lang="ru-RU" sz="1700" kern="1200" dirty="0">
            <a:solidFill>
              <a:sysClr val="windowText" lastClr="000000"/>
            </a:solidFill>
            <a:latin typeface="Cambria" pitchFamily="18" charset="0"/>
          </a:endParaRPr>
        </a:p>
      </dsp:txBody>
      <dsp:txXfrm>
        <a:off x="5862471" y="1102095"/>
        <a:ext cx="2441323" cy="744603"/>
      </dsp:txXfrm>
    </dsp:sp>
    <dsp:sp modelId="{1D4F723D-7D5A-472C-BC35-3E07A7EA3EE1}">
      <dsp:nvSpPr>
        <dsp:cNvPr id="0" name=""/>
        <dsp:cNvSpPr/>
      </dsp:nvSpPr>
      <dsp:spPr>
        <a:xfrm>
          <a:off x="5862471" y="2151864"/>
          <a:ext cx="2441323" cy="74460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ysClr val="windowText" lastClr="000000"/>
              </a:solidFill>
              <a:latin typeface="Cambria" pitchFamily="18" charset="0"/>
            </a:rPr>
            <a:t>Інформаційно-аналітичний центр ДДМУ</a:t>
          </a:r>
          <a:endParaRPr lang="ru-RU" sz="1700" kern="1200" dirty="0">
            <a:solidFill>
              <a:sysClr val="windowText" lastClr="000000"/>
            </a:solidFill>
            <a:latin typeface="Cambria" pitchFamily="18" charset="0"/>
          </a:endParaRPr>
        </a:p>
      </dsp:txBody>
      <dsp:txXfrm>
        <a:off x="5862471" y="2151864"/>
        <a:ext cx="2441323" cy="744603"/>
      </dsp:txXfrm>
    </dsp:sp>
    <dsp:sp modelId="{AD4581EF-22B3-4A87-BED9-66FC14B4B036}">
      <dsp:nvSpPr>
        <dsp:cNvPr id="0" name=""/>
        <dsp:cNvSpPr/>
      </dsp:nvSpPr>
      <dsp:spPr>
        <a:xfrm>
          <a:off x="5862471" y="3201633"/>
          <a:ext cx="2441323" cy="74460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Відповідальні</a:t>
          </a:r>
          <a:r>
            <a:rPr lang="ru-RU" sz="1700" kern="1200" dirty="0" smtClean="0">
              <a:solidFill>
                <a:sysClr val="windowText" lastClr="000000"/>
              </a:solidFill>
              <a:latin typeface="Cambria" pitchFamily="18" charset="0"/>
            </a:rPr>
            <a:t> по </a:t>
          </a: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науці</a:t>
          </a:r>
          <a:r>
            <a:rPr lang="ru-RU" sz="1700" kern="1200" dirty="0" smtClean="0">
              <a:solidFill>
                <a:sysClr val="windowText" lastClr="000000"/>
              </a:solidFill>
              <a:latin typeface="Cambria" pitchFamily="18" charset="0"/>
            </a:rPr>
            <a:t> (каф.) зам. </a:t>
          </a: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деканів</a:t>
          </a:r>
          <a:r>
            <a:rPr lang="ru-RU" sz="1700" kern="1200" dirty="0" smtClean="0">
              <a:solidFill>
                <a:sysClr val="windowText" lastClr="000000"/>
              </a:solidFill>
              <a:latin typeface="Cambria" pitchFamily="18" charset="0"/>
            </a:rPr>
            <a:t> по </a:t>
          </a:r>
          <a:r>
            <a:rPr lang="ru-RU" sz="1700" kern="1200" dirty="0" err="1" smtClean="0">
              <a:solidFill>
                <a:sysClr val="windowText" lastClr="000000"/>
              </a:solidFill>
              <a:latin typeface="Cambria" pitchFamily="18" charset="0"/>
            </a:rPr>
            <a:t>науці</a:t>
          </a:r>
          <a:endParaRPr lang="ru-RU" sz="1700" kern="1200" dirty="0">
            <a:solidFill>
              <a:sysClr val="windowText" lastClr="000000"/>
            </a:solidFill>
            <a:latin typeface="Cambria" pitchFamily="18" charset="0"/>
          </a:endParaRPr>
        </a:p>
      </dsp:txBody>
      <dsp:txXfrm>
        <a:off x="5862471" y="3201633"/>
        <a:ext cx="2441323" cy="744603"/>
      </dsp:txXfrm>
    </dsp:sp>
    <dsp:sp modelId="{47D67678-7BBA-41CB-98D6-4B7EAF8099BF}">
      <dsp:nvSpPr>
        <dsp:cNvPr id="0" name=""/>
        <dsp:cNvSpPr/>
      </dsp:nvSpPr>
      <dsp:spPr>
        <a:xfrm>
          <a:off x="2932883" y="1102095"/>
          <a:ext cx="2441323" cy="744603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ysClr val="windowText" lastClr="000000"/>
              </a:solidFill>
              <a:latin typeface="Cambria" pitchFamily="18" charset="0"/>
            </a:rPr>
            <a:t>Координаційна рада</a:t>
          </a:r>
          <a:endParaRPr lang="ru-RU" sz="1700" kern="1200" dirty="0">
            <a:solidFill>
              <a:sysClr val="windowText" lastClr="000000"/>
            </a:solidFill>
            <a:latin typeface="Cambria" pitchFamily="18" charset="0"/>
          </a:endParaRPr>
        </a:p>
      </dsp:txBody>
      <dsp:txXfrm>
        <a:off x="2932883" y="1102095"/>
        <a:ext cx="2441323" cy="74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0912-5AAC-4DC2-ACC9-CA60D9C1B458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0F9F-F325-46DD-A517-97465648CBA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0F9F-F325-46DD-A517-97465648CBA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53BC06-50B0-48B6-B0FE-4B3DB8A921FB}" type="datetimeFigureOut">
              <a:rPr lang="uk-UA" smtClean="0"/>
              <a:pPr/>
              <a:t>23.08.2022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EC17FD-4815-4D2A-932E-635960058300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graf@dma.dp.ua" TargetMode="External"/><Relationship Id="rId2" Type="http://schemas.openxmlformats.org/officeDocument/2006/relationships/hyperlink" Target="mailto:azhigar@dma.dp.u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686800" cy="576263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latin typeface="Cambria" pitchFamily="18" charset="0"/>
              </a:rPr>
              <a:t>Наукова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бібліотека</a:t>
            </a:r>
            <a:r>
              <a:rPr lang="ru-RU" sz="2000" dirty="0" smtClean="0">
                <a:latin typeface="Cambria" pitchFamily="18" charset="0"/>
              </a:rPr>
              <a:t>  ДДМУ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36588" y="1052513"/>
            <a:ext cx="8507412" cy="5616575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ru-RU" sz="200" dirty="0" smtClean="0"/>
          </a:p>
          <a:p>
            <a:endParaRPr lang="ru-RU" sz="2000" dirty="0"/>
          </a:p>
        </p:txBody>
      </p:sp>
      <p:pic>
        <p:nvPicPr>
          <p:cNvPr id="4" name="Рисунок 3" descr="ЧЗ2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3172803" cy="2260848"/>
          </a:xfrm>
          <a:prstGeom prst="rect">
            <a:avLst/>
          </a:prstGeom>
        </p:spPr>
      </p:pic>
      <p:pic>
        <p:nvPicPr>
          <p:cNvPr id="5" name="Рисунок 4" descr="Самостійна підготовка студентів у читальному зал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63">
            <a:off x="4844248" y="1226359"/>
            <a:ext cx="3334577" cy="1915664"/>
          </a:xfrm>
          <a:prstGeom prst="rect">
            <a:avLst/>
          </a:prstGeom>
        </p:spPr>
      </p:pic>
      <p:pic>
        <p:nvPicPr>
          <p:cNvPr id="7" name="Рисунок 6" descr="IMG_6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73504" y="3754024"/>
            <a:ext cx="3334072" cy="2251976"/>
          </a:xfrm>
          <a:prstGeom prst="rect">
            <a:avLst/>
          </a:prstGeom>
        </p:spPr>
      </p:pic>
      <p:pic>
        <p:nvPicPr>
          <p:cNvPr id="8" name="Рисунок 7" descr="IMG_63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8652" y="4031736"/>
            <a:ext cx="3286083" cy="2669524"/>
          </a:xfrm>
          <a:prstGeom prst="rect">
            <a:avLst/>
          </a:prstGeom>
        </p:spPr>
      </p:pic>
      <p:pic>
        <p:nvPicPr>
          <p:cNvPr id="9" name="Рисунок 8" descr="IMG_63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996952"/>
            <a:ext cx="3456384" cy="2376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1760" y="548680"/>
            <a:ext cx="3816424" cy="72008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Cambria" pitchFamily="18" charset="0"/>
              </a:rPr>
              <a:t>Відповідальний</a:t>
            </a:r>
            <a:r>
              <a:rPr lang="ru-RU" sz="2000" b="1" dirty="0" smtClean="0">
                <a:latin typeface="Cambria" pitchFamily="18" charset="0"/>
              </a:rPr>
              <a:t> по </a:t>
            </a:r>
            <a:r>
              <a:rPr lang="ru-RU" sz="2000" b="1" dirty="0" err="1" smtClean="0">
                <a:latin typeface="Cambria" pitchFamily="18" charset="0"/>
              </a:rPr>
              <a:t>кафедрі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4067944" y="1412776"/>
            <a:ext cx="485775" cy="4445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43808" y="2132856"/>
            <a:ext cx="2880320" cy="792088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перевіряє</a:t>
            </a:r>
            <a:r>
              <a:rPr lang="ru-RU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усі</a:t>
            </a:r>
            <a:r>
              <a:rPr lang="ru-RU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відомості</a:t>
            </a:r>
            <a:r>
              <a:rPr lang="ru-RU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про </a:t>
            </a:r>
            <a:r>
              <a:rPr lang="ru-RU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публікацію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1979712" y="3356992"/>
            <a:ext cx="5040560" cy="172819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Cambria" pitchFamily="18" charset="0"/>
              </a:rPr>
              <a:t>передає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інформацію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співробітникам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бібліотеки</a:t>
            </a:r>
            <a:endParaRPr lang="ru-RU" b="1" dirty="0" smtClean="0">
              <a:latin typeface="Cambr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эл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. почту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hlinkClick r:id="rId2"/>
              </a:rPr>
              <a:t>azhigar@dma.dp.ua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</a:rPr>
              <a:t>,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hlinkClick r:id="rId3"/>
              </a:rPr>
              <a:t>bibliograf@dma.dp.ua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mbria" pitchFamily="18" charset="0"/>
              </a:rPr>
              <a:t>або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флешкою</a:t>
            </a:r>
            <a:r>
              <a:rPr lang="ru-RU" b="1" dirty="0" smtClean="0">
                <a:latin typeface="Cambria" pitchFamily="18" charset="0"/>
              </a:rPr>
              <a:t> </a:t>
            </a:r>
            <a:endParaRPr lang="ru-RU" b="1" dirty="0" smtClean="0">
              <a:latin typeface="Cambr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mbria" pitchFamily="18" charset="0"/>
              </a:rPr>
              <a:t>(</a:t>
            </a:r>
            <a:r>
              <a:rPr lang="ru-RU" b="1" dirty="0" err="1" smtClean="0">
                <a:latin typeface="Cambria" pitchFamily="18" charset="0"/>
              </a:rPr>
              <a:t>вул</a:t>
            </a:r>
            <a:r>
              <a:rPr lang="ru-RU" b="1" dirty="0" smtClean="0">
                <a:latin typeface="Cambria" pitchFamily="18" charset="0"/>
              </a:rPr>
              <a:t>. В. </a:t>
            </a:r>
            <a:r>
              <a:rPr lang="ru-RU" b="1" dirty="0" err="1" smtClean="0">
                <a:latin typeface="Cambria" pitchFamily="18" charset="0"/>
              </a:rPr>
              <a:t>Вернадського</a:t>
            </a:r>
            <a:r>
              <a:rPr lang="ru-RU" b="1" dirty="0" smtClean="0">
                <a:latin typeface="Cambria" pitchFamily="18" charset="0"/>
              </a:rPr>
              <a:t>, 9 </a:t>
            </a:r>
            <a:r>
              <a:rPr lang="ru-RU" b="1" dirty="0" err="1" smtClean="0">
                <a:latin typeface="Cambria" pitchFamily="18" charset="0"/>
              </a:rPr>
              <a:t>кімн</a:t>
            </a:r>
            <a:r>
              <a:rPr lang="ru-RU" b="1" dirty="0" smtClean="0">
                <a:latin typeface="Cambria" pitchFamily="18" charset="0"/>
              </a:rPr>
              <a:t>. № 32)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51520" y="56612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Можливий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варіант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прямої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передачі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документу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АВТОР</a:t>
            </a:r>
            <a:r>
              <a:rPr lang="ru-RU" sz="16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  -   </a:t>
            </a:r>
            <a:r>
              <a:rPr lang="ru-RU" sz="16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СПІВРОБІТНИК БІБЛІОТЕКИ</a:t>
            </a:r>
            <a:endParaRPr lang="ru-RU" sz="16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692696"/>
            <a:ext cx="3816424" cy="72008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Cambria" pitchFamily="18" charset="0"/>
              </a:rPr>
              <a:t>Бібліотека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rot="10800000" flipV="1">
            <a:off x="4283968" y="1700808"/>
            <a:ext cx="485775" cy="720080"/>
          </a:xfrm>
          <a:prstGeom prst="downArrow">
            <a:avLst>
              <a:gd name="adj1" fmla="val 50000"/>
              <a:gd name="adj2" fmla="val 50245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395536" y="2636912"/>
            <a:ext cx="2880320" cy="136815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Розміщує</a:t>
            </a:r>
            <a:r>
              <a:rPr lang="ru-RU" sz="20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документ в </a:t>
            </a:r>
            <a:r>
              <a:rPr lang="ru-RU" sz="2000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Репозитарії</a:t>
            </a:r>
            <a:r>
              <a:rPr lang="ru-RU" sz="20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ДДМУ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(за </a:t>
            </a:r>
            <a:r>
              <a:rPr lang="ru-RU" sz="2000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даними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заповненого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бланка)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5976" y="2852936"/>
            <a:ext cx="4320480" cy="3024336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dirty="0" smtClean="0"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dirty="0" smtClean="0"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При </a:t>
            </a:r>
            <a:r>
              <a:rPr lang="ru-RU" sz="2000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необхідності</a:t>
            </a:r>
            <a:r>
              <a:rPr lang="ru-RU" sz="20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просить </a:t>
            </a:r>
            <a:r>
              <a:rPr lang="ru-RU" sz="2000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бракуючу</a:t>
            </a:r>
            <a:r>
              <a:rPr lang="ru-RU" sz="20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інформацію</a:t>
            </a:r>
            <a:r>
              <a:rPr lang="ru-RU" sz="20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у </a:t>
            </a:r>
            <a:r>
              <a:rPr lang="ru-RU" sz="20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автора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(через </a:t>
            </a:r>
            <a:r>
              <a:rPr lang="ru-RU" sz="2000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відповідального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Cambria" pitchFamily="18" charset="0"/>
                <a:ea typeface="Calibri" pitchFamily="34" charset="0"/>
                <a:cs typeface="Arial" pitchFamily="34" charset="0"/>
              </a:rPr>
              <a:t>кафедрі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51543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Репозитарій</a:t>
            </a:r>
            <a:r>
              <a:rPr lang="ru-RU" sz="24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електронний</a:t>
            </a:r>
            <a:r>
              <a:rPr lang="ru-RU" sz="24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архів</a:t>
            </a:r>
            <a:r>
              <a:rPr lang="ru-RU" sz="24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Дніпровського державного медичного університету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створений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наказом ректора ДМА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29.05.2014 р. № 63-ОД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метою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вільного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доступу до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освітніх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наукових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418454" y="1429718"/>
          <a:ext cx="8307091" cy="399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466790"/>
            <a:ext cx="6660232" cy="6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репозитарием</a:t>
            </a:r>
            <a:r>
              <a:rPr lang="ru-RU" sz="16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ДДМУ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1168298"/>
            <a:ext cx="77768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Репозитарій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ДДМА -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електронний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архів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наукового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учбового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призначення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створених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викладачами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співробітниками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аспірантами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студентами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академії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Електронний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архів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забезпечує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вільний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безкоштовний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доступ до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наукових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робіт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дослідницькою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учбовою</a:t>
            </a:r>
            <a:r>
              <a:rPr lang="ru-RU" sz="28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метою.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517322"/>
            <a:ext cx="79208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Представлення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просування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наукової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інформації</a:t>
            </a:r>
            <a:endParaRPr lang="ru-RU" sz="24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Збільшення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цитування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ваших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праць</a:t>
            </a:r>
            <a:endParaRPr lang="ru-RU" sz="24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рейтингу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престижу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університету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науковому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світі</a:t>
            </a:r>
            <a:endParaRPr lang="ru-RU" sz="24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публікацій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кафедр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співробітників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619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Розміщується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репозитарий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16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сайті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бібліотеки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Users\AZhigar\Downloads\9041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3138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Zhigar\Downloads\9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3419" cy="530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737611"/>
            <a:ext cx="78488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Передача </a:t>
            </a:r>
            <a:r>
              <a:rPr lang="ru-RU" sz="2800" b="1" i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розміщення</a:t>
            </a:r>
            <a:r>
              <a:rPr lang="ru-RU" sz="2800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lang="ru-RU" sz="2800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репозитарії</a:t>
            </a:r>
            <a:r>
              <a:rPr lang="ru-RU" sz="2800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Підписати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авторський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договір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Здати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авторський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договір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відповідальному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наукову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роботу на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кафедрі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Відповідальний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за науку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передає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авторські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договори у </a:t>
            </a:r>
            <a:r>
              <a:rPr lang="ru-RU" sz="24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бібліотеку</a:t>
            </a: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Picture 1" descr="C:\Documents and Settings\VMaznica\Мои документы\Мои рисунки\imagesCAGO1U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268760"/>
            <a:ext cx="197971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83768" y="188640"/>
            <a:ext cx="3816424" cy="72008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Cambria" pitchFamily="18" charset="0"/>
              </a:rPr>
              <a:t>Викладач</a:t>
            </a:r>
            <a:r>
              <a:rPr lang="ru-RU" sz="2000" b="1" dirty="0" smtClean="0">
                <a:latin typeface="Cambria" pitchFamily="18" charset="0"/>
              </a:rPr>
              <a:t> ДДМУ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mbria" pitchFamily="18" charset="0"/>
              </a:rPr>
              <a:t>(Автор)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211960" y="908720"/>
            <a:ext cx="485775" cy="432048"/>
          </a:xfrm>
          <a:prstGeom prst="downArrow">
            <a:avLst>
              <a:gd name="adj1" fmla="val 50000"/>
              <a:gd name="adj2" fmla="val 50245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915815" y="1484784"/>
            <a:ext cx="2952329" cy="864096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err="1" smtClean="0">
                <a:latin typeface="Cambria" pitchFamily="18" charset="0"/>
              </a:rPr>
              <a:t>заповнює</a:t>
            </a:r>
            <a:r>
              <a:rPr lang="ru-RU" b="1" dirty="0" smtClean="0">
                <a:latin typeface="Cambria" pitchFamily="18" charset="0"/>
              </a:rPr>
              <a:t> бланк у </a:t>
            </a:r>
            <a:r>
              <a:rPr lang="ru-RU" b="1" dirty="0" err="1" smtClean="0">
                <a:latin typeface="Cambria" pitchFamily="18" charset="0"/>
              </a:rPr>
              <a:t>форматі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Word</a:t>
            </a:r>
            <a:r>
              <a:rPr lang="uk-UA" b="1" dirty="0" smtClean="0">
                <a:latin typeface="Cambria" pitchFamily="18" charset="0"/>
              </a:rPr>
              <a:t> (</a:t>
            </a:r>
            <a:r>
              <a:rPr lang="uk-UA" b="1" dirty="0" err="1" smtClean="0">
                <a:latin typeface="Cambria" pitchFamily="18" charset="0"/>
              </a:rPr>
              <a:t>метаданні</a:t>
            </a:r>
            <a:r>
              <a:rPr lang="uk-UA" b="1" dirty="0" smtClean="0">
                <a:latin typeface="Cambria" pitchFamily="18" charset="0"/>
              </a:rPr>
              <a:t> роботи)</a:t>
            </a:r>
            <a:endParaRPr lang="ru-RU" b="1" dirty="0" smtClean="0">
              <a:latin typeface="Cambria" pitchFamily="18" charset="0"/>
            </a:endParaRPr>
          </a:p>
        </p:txBody>
      </p:sp>
      <p:pic>
        <p:nvPicPr>
          <p:cNvPr id="13" name="Рисунок 12" descr="C:\Documents and Settings\VMaznica\Local Settings\Temporary Internet Files\Content.IE5\5NKKLQTX\MC900431588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843808" y="2565784"/>
            <a:ext cx="32403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endParaRPr lang="ru-RU" sz="20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</a:pPr>
            <a:r>
              <a:rPr lang="ru-RU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створює</a:t>
            </a:r>
            <a:r>
              <a:rPr lang="ru-RU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теку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</a:pP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вкладає</a:t>
            </a: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файли</a:t>
            </a: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):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371725" algn="l"/>
              </a:tabLst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бланк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2371725" algn="l"/>
              </a:tabLst>
            </a:pP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електронна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копія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форматі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PDF</a:t>
            </a:r>
            <a:endParaRPr lang="ru-RU" sz="2000" dirty="0" smtClean="0">
              <a:latin typeface="Cambria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371725" algn="l"/>
              </a:tabLst>
            </a:pPr>
            <a:endParaRPr lang="ru-RU" sz="2000" dirty="0" smtClean="0">
              <a:latin typeface="Cambria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371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283968" y="2420888"/>
            <a:ext cx="485775" cy="504055"/>
          </a:xfrm>
          <a:prstGeom prst="downArrow">
            <a:avLst>
              <a:gd name="adj1" fmla="val 50000"/>
              <a:gd name="adj2" fmla="val 50245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 rot="10800000" flipV="1">
            <a:off x="2411755" y="5517232"/>
            <a:ext cx="4392489" cy="64807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Cambria" pitchFamily="18" charset="0"/>
              </a:rPr>
              <a:t>Передає</a:t>
            </a:r>
            <a:r>
              <a:rPr lang="ru-RU" b="1" dirty="0" smtClean="0">
                <a:latin typeface="Cambria" pitchFamily="18" charset="0"/>
              </a:rPr>
              <a:t> теку </a:t>
            </a:r>
            <a:r>
              <a:rPr lang="ru-RU" b="1" dirty="0" err="1" smtClean="0">
                <a:latin typeface="Cambria" pitchFamily="18" charset="0"/>
              </a:rPr>
              <a:t>відповідальному</a:t>
            </a:r>
            <a:r>
              <a:rPr lang="ru-RU" b="1" dirty="0" smtClean="0">
                <a:latin typeface="Cambria" pitchFamily="18" charset="0"/>
              </a:rPr>
              <a:t> на </a:t>
            </a:r>
            <a:r>
              <a:rPr lang="ru-RU" b="1" dirty="0" err="1" smtClean="0">
                <a:latin typeface="Cambria" pitchFamily="18" charset="0"/>
              </a:rPr>
              <a:t>кафедрі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55976" y="4869160"/>
            <a:ext cx="432048" cy="504056"/>
          </a:xfrm>
          <a:prstGeom prst="downArrow">
            <a:avLst/>
          </a:prstGeom>
          <a:solidFill>
            <a:srgbClr val="FFCC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1020</TotalTime>
  <Words>284</Words>
  <Application>Microsoft Office PowerPoint</Application>
  <PresentationFormat>Экран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Наукова бібліотека  ДДМУ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библиотека  ДМА</dc:title>
  <dc:creator>VMaznica</dc:creator>
  <cp:lastModifiedBy>AZhigar</cp:lastModifiedBy>
  <cp:revision>107</cp:revision>
  <dcterms:created xsi:type="dcterms:W3CDTF">2014-11-13T11:49:44Z</dcterms:created>
  <dcterms:modified xsi:type="dcterms:W3CDTF">2022-08-23T07:45:47Z</dcterms:modified>
</cp:coreProperties>
</file>